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8"/>
  </p:notesMasterIdLst>
  <p:sldIdLst>
    <p:sldId id="256" r:id="rId2"/>
    <p:sldId id="263" r:id="rId3"/>
    <p:sldId id="259" r:id="rId4"/>
    <p:sldId id="261" r:id="rId5"/>
    <p:sldId id="260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5377" autoAdjust="0"/>
  </p:normalViewPr>
  <p:slideViewPr>
    <p:cSldViewPr snapToGrid="0">
      <p:cViewPr varScale="1">
        <p:scale>
          <a:sx n="97" d="100"/>
          <a:sy n="97" d="100"/>
        </p:scale>
        <p:origin x="10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2681F3-1BF0-4C9F-9C2D-B769AA6DBBC0}" type="datetimeFigureOut">
              <a:rPr lang="ko-KR" altLang="en-US" smtClean="0"/>
              <a:t>2024-12-30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187093-79C9-434C-AEC0-11CFED1890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8072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187093-79C9-434C-AEC0-11CFED1890D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646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187093-79C9-434C-AEC0-11CFED1890D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77549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12/30/2024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1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najeva49.github.io/lowkey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8710C0-AD2A-4FA9-8CC9-B25E566C36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프로젝트 완료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EFCEFC-0847-43DF-B3E2-4C724086D4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/>
              <a:t>박소희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51433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E6AB9F-9CED-4A87-A79F-716D23B31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기획의도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C2AFBB-6AE6-4340-B482-C8103FD27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sz="2400" dirty="0"/>
              <a:t> </a:t>
            </a:r>
          </a:p>
          <a:p>
            <a:pPr marL="0" indent="0">
              <a:buNone/>
            </a:pPr>
            <a:r>
              <a:rPr lang="en-US" altLang="ko-KR" sz="2400" dirty="0">
                <a:latin typeface="+mn-ea"/>
              </a:rPr>
              <a:t>1. </a:t>
            </a:r>
            <a:r>
              <a:rPr lang="ko-KR" altLang="en-US" sz="2400" dirty="0"/>
              <a:t>전문성 부각</a:t>
            </a:r>
            <a:endParaRPr lang="en-US" altLang="ko-KR" sz="2400" dirty="0"/>
          </a:p>
          <a:p>
            <a:pPr marL="457200" indent="-457200">
              <a:buAutoNum type="arabicPeriod"/>
            </a:pPr>
            <a:endParaRPr lang="en-US" altLang="ko-KR" sz="2400" dirty="0"/>
          </a:p>
          <a:p>
            <a:pPr marL="0" indent="0">
              <a:buNone/>
            </a:pPr>
            <a:r>
              <a:rPr lang="en-US" altLang="ko-KR" sz="2400" dirty="0">
                <a:latin typeface="+mn-ea"/>
              </a:rPr>
              <a:t>2. </a:t>
            </a:r>
            <a:r>
              <a:rPr lang="ko-KR" altLang="en-US" sz="2400" dirty="0">
                <a:latin typeface="+mn-ea"/>
              </a:rPr>
              <a:t>편리함 향상</a:t>
            </a:r>
            <a:endParaRPr lang="en-US" altLang="ko-KR" sz="2400" dirty="0">
              <a:latin typeface="+mn-ea"/>
            </a:endParaRPr>
          </a:p>
          <a:p>
            <a:pPr marL="0" indent="0">
              <a:buNone/>
            </a:pPr>
            <a:endParaRPr lang="en-US" altLang="ko-KR" sz="2400" dirty="0">
              <a:latin typeface="+mn-ea"/>
            </a:endParaRPr>
          </a:p>
          <a:p>
            <a:pPr marL="0" indent="0">
              <a:buNone/>
            </a:pPr>
            <a:r>
              <a:rPr lang="en-US" altLang="ko-KR" sz="2400" dirty="0">
                <a:latin typeface="+mn-ea"/>
              </a:rPr>
              <a:t>3. </a:t>
            </a:r>
            <a:r>
              <a:rPr lang="ko-KR" altLang="en-US" sz="2400" dirty="0">
                <a:latin typeface="+mn-ea"/>
              </a:rPr>
              <a:t>정기구독 서비스의 알림과 미래고객 확보</a:t>
            </a:r>
            <a:endParaRPr lang="en-US" altLang="ko-KR" sz="2400" dirty="0">
              <a:latin typeface="+mn-ea"/>
            </a:endParaRPr>
          </a:p>
          <a:p>
            <a:pPr marL="0" indent="0">
              <a:buNone/>
            </a:pPr>
            <a:endParaRPr lang="en-US" altLang="ko-KR" sz="2400" dirty="0">
              <a:latin typeface="+mn-ea"/>
            </a:endParaRPr>
          </a:p>
          <a:p>
            <a:pPr marL="0" indent="0">
              <a:buNone/>
            </a:pPr>
            <a:r>
              <a:rPr lang="en-US" altLang="ko-KR" sz="2400" dirty="0">
                <a:latin typeface="+mn-ea"/>
              </a:rPr>
              <a:t>4. </a:t>
            </a:r>
            <a:r>
              <a:rPr lang="ko-KR" altLang="en-US" sz="2400" dirty="0">
                <a:latin typeface="+mn-ea"/>
              </a:rPr>
              <a:t>스토어의 디자인적 이미지와 분위기 개선</a:t>
            </a:r>
            <a:endParaRPr lang="en-US" altLang="ko-KR" sz="2400" dirty="0">
              <a:latin typeface="+mn-ea"/>
            </a:endParaRPr>
          </a:p>
          <a:p>
            <a:pPr marL="0" indent="0">
              <a:buNone/>
            </a:pPr>
            <a:endParaRPr lang="en-US" altLang="ko-KR" sz="2400" dirty="0">
              <a:latin typeface="+mn-ea"/>
            </a:endParaRPr>
          </a:p>
          <a:p>
            <a:pPr marL="0" indent="0">
              <a:buNone/>
            </a:pPr>
            <a:endParaRPr lang="en-US" altLang="ko-KR" sz="2400" dirty="0">
              <a:latin typeface="+mn-ea"/>
            </a:endParaRPr>
          </a:p>
          <a:p>
            <a:pPr marL="228600" indent="-228600">
              <a:buAutoNum type="arabicPeriod"/>
            </a:pP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73678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직사각형 38">
            <a:extLst>
              <a:ext uri="{FF2B5EF4-FFF2-40B4-BE49-F238E27FC236}">
                <a16:creationId xmlns:a16="http://schemas.microsoft.com/office/drawing/2014/main" id="{74B1CE7D-4C52-4826-8154-8D8D11B7F1ED}"/>
              </a:ext>
            </a:extLst>
          </p:cNvPr>
          <p:cNvSpPr/>
          <p:nvPr/>
        </p:nvSpPr>
        <p:spPr>
          <a:xfrm>
            <a:off x="10109756" y="2304511"/>
            <a:ext cx="1467051" cy="3997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FA898B04-FB92-4F85-8F77-18B1F8277D9B}"/>
              </a:ext>
            </a:extLst>
          </p:cNvPr>
          <p:cNvSpPr/>
          <p:nvPr/>
        </p:nvSpPr>
        <p:spPr>
          <a:xfrm>
            <a:off x="8499988" y="2313597"/>
            <a:ext cx="1567314" cy="90005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502D6BAA-6979-4731-A4D1-81565CA39D87}"/>
              </a:ext>
            </a:extLst>
          </p:cNvPr>
          <p:cNvSpPr/>
          <p:nvPr/>
        </p:nvSpPr>
        <p:spPr>
          <a:xfrm>
            <a:off x="6843828" y="2304511"/>
            <a:ext cx="1567314" cy="90005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BE2B9F3-12A0-4155-8619-E6B5330C6803}"/>
              </a:ext>
            </a:extLst>
          </p:cNvPr>
          <p:cNvSpPr/>
          <p:nvPr/>
        </p:nvSpPr>
        <p:spPr>
          <a:xfrm>
            <a:off x="5364985" y="2304511"/>
            <a:ext cx="1321196" cy="5003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DBFB581-BF64-4711-AB39-B6F2406AB686}"/>
              </a:ext>
            </a:extLst>
          </p:cNvPr>
          <p:cNvSpPr/>
          <p:nvPr/>
        </p:nvSpPr>
        <p:spPr>
          <a:xfrm>
            <a:off x="3676959" y="2313597"/>
            <a:ext cx="1528153" cy="126836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사각형: 둥근 모서리 53">
            <a:extLst>
              <a:ext uri="{FF2B5EF4-FFF2-40B4-BE49-F238E27FC236}">
                <a16:creationId xmlns:a16="http://schemas.microsoft.com/office/drawing/2014/main" id="{C1B82057-0EDF-4472-8528-70DD48157317}"/>
              </a:ext>
            </a:extLst>
          </p:cNvPr>
          <p:cNvSpPr/>
          <p:nvPr/>
        </p:nvSpPr>
        <p:spPr>
          <a:xfrm>
            <a:off x="7920812" y="4678218"/>
            <a:ext cx="3759362" cy="1143742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6BDB403-FA89-44A3-9780-47FB69CD4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메뉴구성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4A9E2E0-C7BC-4D01-A255-12F862F5F2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83828" y="618971"/>
            <a:ext cx="1127314" cy="32316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41B632-4840-4F22-A14E-F8C6E83B28B2}"/>
              </a:ext>
            </a:extLst>
          </p:cNvPr>
          <p:cNvSpPr txBox="1"/>
          <p:nvPr/>
        </p:nvSpPr>
        <p:spPr>
          <a:xfrm>
            <a:off x="3947188" y="1783629"/>
            <a:ext cx="101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effectLst/>
              </a:rPr>
              <a:t>Lowkey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ABB85F3-149A-4E54-9514-F28874485BB3}"/>
              </a:ext>
            </a:extLst>
          </p:cNvPr>
          <p:cNvSpPr txBox="1"/>
          <p:nvPr/>
        </p:nvSpPr>
        <p:spPr>
          <a:xfrm>
            <a:off x="5265445" y="1787662"/>
            <a:ext cx="1443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Coffee letter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897B7EA-8BF3-47FA-86C0-FD96777C5492}"/>
              </a:ext>
            </a:extLst>
          </p:cNvPr>
          <p:cNvSpPr txBox="1"/>
          <p:nvPr/>
        </p:nvSpPr>
        <p:spPr>
          <a:xfrm>
            <a:off x="8959502" y="1756807"/>
            <a:ext cx="7111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Shop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004B29-F57E-4DD4-9013-F044A232647B}"/>
              </a:ext>
            </a:extLst>
          </p:cNvPr>
          <p:cNvSpPr txBox="1"/>
          <p:nvPr/>
        </p:nvSpPr>
        <p:spPr>
          <a:xfrm>
            <a:off x="10117484" y="1764298"/>
            <a:ext cx="13498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Coffee class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97EA2F-ED56-432B-9F86-E63894311C23}"/>
              </a:ext>
            </a:extLst>
          </p:cNvPr>
          <p:cNvSpPr txBox="1"/>
          <p:nvPr/>
        </p:nvSpPr>
        <p:spPr>
          <a:xfrm>
            <a:off x="7102743" y="1737478"/>
            <a:ext cx="11273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>
                <a:effectLst/>
              </a:rPr>
              <a:t>Subscribe</a:t>
            </a:r>
            <a:endParaRPr lang="ko-KR" altLang="en-US" dirty="0"/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667A363B-B7E4-4ECA-8DBF-212ECE119ADD}"/>
              </a:ext>
            </a:extLst>
          </p:cNvPr>
          <p:cNvCxnSpPr>
            <a:cxnSpLocks/>
          </p:cNvCxnSpPr>
          <p:nvPr/>
        </p:nvCxnSpPr>
        <p:spPr>
          <a:xfrm>
            <a:off x="3682767" y="2179782"/>
            <a:ext cx="7894040" cy="0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1F4FBE5B-234B-4E2B-AB2B-AD88C5B5BDA8}"/>
              </a:ext>
            </a:extLst>
          </p:cNvPr>
          <p:cNvCxnSpPr>
            <a:cxnSpLocks/>
          </p:cNvCxnSpPr>
          <p:nvPr/>
        </p:nvCxnSpPr>
        <p:spPr>
          <a:xfrm>
            <a:off x="7952763" y="1398084"/>
            <a:ext cx="757503" cy="0"/>
          </a:xfrm>
          <a:prstGeom prst="line">
            <a:avLst/>
          </a:prstGeom>
          <a:ln w="127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9BA0A68-3172-402A-B327-577DAE1E38DA}"/>
              </a:ext>
            </a:extLst>
          </p:cNvPr>
          <p:cNvSpPr txBox="1"/>
          <p:nvPr/>
        </p:nvSpPr>
        <p:spPr>
          <a:xfrm>
            <a:off x="8769924" y="1248225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E64202D-4A48-4FD6-A5F5-3839FC7B1681}"/>
              </a:ext>
            </a:extLst>
          </p:cNvPr>
          <p:cNvSpPr txBox="1"/>
          <p:nvPr/>
        </p:nvSpPr>
        <p:spPr>
          <a:xfrm>
            <a:off x="9427018" y="1254901"/>
            <a:ext cx="914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>
                <a:latin typeface="HY중고딕 "/>
              </a:rPr>
              <a:t>카트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BD2D61B-2472-4964-BF1B-13BCF2951100}"/>
              </a:ext>
            </a:extLst>
          </p:cNvPr>
          <p:cNvSpPr txBox="1"/>
          <p:nvPr/>
        </p:nvSpPr>
        <p:spPr>
          <a:xfrm>
            <a:off x="9884218" y="1254901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atin typeface="HY중고딕 "/>
              </a:rPr>
              <a:t>회원가입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BC772F-A611-4F5C-8580-DE1F5DE9FBF8}"/>
              </a:ext>
            </a:extLst>
          </p:cNvPr>
          <p:cNvSpPr txBox="1"/>
          <p:nvPr/>
        </p:nvSpPr>
        <p:spPr>
          <a:xfrm>
            <a:off x="3708705" y="2331821"/>
            <a:ext cx="1528154" cy="10926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Cafe24 Ssurround air OTF Light" panose="020F0300000000000000" pitchFamily="34" charset="-127"/>
                <a:ea typeface="Cafe24 Ssurround air OTF Light" panose="020F0300000000000000" pitchFamily="34" charset="-127"/>
                <a:cs typeface="Arial" panose="020B0604020202020204" pitchFamily="34" charset="0"/>
              </a:rPr>
              <a:t>Coffee in town</a:t>
            </a:r>
          </a:p>
          <a:p>
            <a:endParaRPr lang="en-US" altLang="ko-KR" sz="1300" dirty="0">
              <a:solidFill>
                <a:schemeClr val="accent6">
                  <a:lumMod val="75000"/>
                </a:schemeClr>
              </a:solidFill>
              <a:latin typeface="Cafe24 Ssurround air OTF Light" panose="020F0300000000000000" pitchFamily="34" charset="-127"/>
              <a:ea typeface="Cafe24 Ssurround air OTF Light" panose="020F0300000000000000" pitchFamily="34" charset="-127"/>
            </a:endParaRPr>
          </a:p>
          <a:p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Cafe24 Ssurround air OTF Light" panose="020F0300000000000000" pitchFamily="34" charset="-127"/>
                <a:ea typeface="Cafe24 Ssurround air OTF Light" panose="020F0300000000000000" pitchFamily="34" charset="-127"/>
                <a:cs typeface="Arial" panose="020B0604020202020204" pitchFamily="34" charset="0"/>
              </a:rPr>
              <a:t>history</a:t>
            </a:r>
          </a:p>
          <a:p>
            <a:endParaRPr lang="en-US" altLang="ko-KR" sz="1300" dirty="0">
              <a:solidFill>
                <a:schemeClr val="accent6">
                  <a:lumMod val="75000"/>
                </a:schemeClr>
              </a:solidFill>
              <a:latin typeface="Cafe24 Ssurround air OTF Light" panose="020F0300000000000000" pitchFamily="34" charset="-127"/>
              <a:ea typeface="Cafe24 Ssurround air OTF Light" panose="020F0300000000000000" pitchFamily="34" charset="-127"/>
              <a:cs typeface="Arial" panose="020B0604020202020204" pitchFamily="34" charset="0"/>
            </a:endParaRPr>
          </a:p>
          <a:p>
            <a:r>
              <a:rPr lang="en-US" altLang="ko-KR" sz="1300" dirty="0">
                <a:solidFill>
                  <a:schemeClr val="accent6">
                    <a:lumMod val="75000"/>
                  </a:schemeClr>
                </a:solidFill>
                <a:latin typeface="Cafe24 Ssurround air OTF Light" panose="020F0300000000000000" pitchFamily="34" charset="-127"/>
                <a:ea typeface="Cafe24 Ssurround air OTF Light" panose="020F0300000000000000" pitchFamily="34" charset="-127"/>
                <a:cs typeface="Arial" panose="020B0604020202020204" pitchFamily="34" charset="0"/>
              </a:rPr>
              <a:t>store</a:t>
            </a: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2D9CF4A5-4354-47AE-9AF9-81D8C78E307A}"/>
              </a:ext>
            </a:extLst>
          </p:cNvPr>
          <p:cNvCxnSpPr>
            <a:cxnSpLocks/>
          </p:cNvCxnSpPr>
          <p:nvPr/>
        </p:nvCxnSpPr>
        <p:spPr>
          <a:xfrm>
            <a:off x="7828117" y="1076421"/>
            <a:ext cx="0" cy="580395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54BEB60F-8214-419C-97FD-5798E6B54328}"/>
              </a:ext>
            </a:extLst>
          </p:cNvPr>
          <p:cNvSpPr txBox="1"/>
          <p:nvPr/>
        </p:nvSpPr>
        <p:spPr>
          <a:xfrm>
            <a:off x="6875575" y="2391806"/>
            <a:ext cx="155523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afe24 Ssurround air OTF Light" panose="020F0300000000000000" pitchFamily="34" charset="-127"/>
                <a:ea typeface="Cafe24 Ssurround air OTF Light" panose="020F0300000000000000" pitchFamily="34" charset="-127"/>
              </a:rPr>
              <a:t>first subscribe</a:t>
            </a:r>
          </a:p>
          <a:p>
            <a:endParaRPr lang="en-US" altLang="ko-KR" sz="1400" dirty="0">
              <a:solidFill>
                <a:schemeClr val="accent6">
                  <a:lumMod val="75000"/>
                </a:schemeClr>
              </a:solidFill>
              <a:latin typeface="Cafe24 Ssurround air OTF Light" panose="020F0300000000000000" pitchFamily="34" charset="-127"/>
              <a:ea typeface="Cafe24 Ssurround air OTF Light" panose="020F0300000000000000" pitchFamily="34" charset="-127"/>
            </a:endParaRPr>
          </a:p>
          <a:p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afe24 Ssurround air OTF Light" panose="020F0300000000000000" pitchFamily="34" charset="-127"/>
                <a:ea typeface="Cafe24 Ssurround air OTF Light" panose="020F0300000000000000" pitchFamily="34" charset="-127"/>
              </a:rPr>
              <a:t>subscribe</a:t>
            </a:r>
            <a:endParaRPr lang="ko-KR" altLang="en-US" sz="1400" dirty="0">
              <a:solidFill>
                <a:schemeClr val="accent6">
                  <a:lumMod val="75000"/>
                </a:schemeClr>
              </a:solidFill>
              <a:latin typeface="Cafe24 Ssurround air OTF Light" panose="020F0300000000000000" pitchFamily="34" charset="-127"/>
              <a:ea typeface="Cafe24 Ssurround air OTF Light" panose="020F0300000000000000" pitchFamily="34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99A7B5E-4AB8-4A89-96A1-0333DF2530B8}"/>
              </a:ext>
            </a:extLst>
          </p:cNvPr>
          <p:cNvSpPr txBox="1"/>
          <p:nvPr/>
        </p:nvSpPr>
        <p:spPr>
          <a:xfrm>
            <a:off x="5387160" y="2367509"/>
            <a:ext cx="1274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afe24 Ssurround air OTF Light" panose="020F0300000000000000" pitchFamily="34" charset="-127"/>
                <a:ea typeface="Cafe24 Ssurround air OTF Light" panose="020F0300000000000000" pitchFamily="34" charset="-127"/>
              </a:rPr>
              <a:t>Farm letter</a:t>
            </a:r>
            <a:endParaRPr lang="ko-KR" altLang="en-US" sz="1400" dirty="0">
              <a:solidFill>
                <a:schemeClr val="accent6">
                  <a:lumMod val="75000"/>
                </a:schemeClr>
              </a:solidFill>
              <a:latin typeface="Cafe24 Ssurround air OTF Light" panose="020F0300000000000000" pitchFamily="34" charset="-127"/>
              <a:ea typeface="Cafe24 Ssurround air OTF Light" panose="020F0300000000000000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ED18806-404E-4011-9CAC-7C61E0CE0811}"/>
              </a:ext>
            </a:extLst>
          </p:cNvPr>
          <p:cNvSpPr txBox="1"/>
          <p:nvPr/>
        </p:nvSpPr>
        <p:spPr>
          <a:xfrm>
            <a:off x="8515042" y="2313597"/>
            <a:ext cx="127118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afe24 Ssurround air OTF Light" panose="020F0300000000000000" pitchFamily="34" charset="-127"/>
                <a:ea typeface="Cafe24 Ssurround air OTF Light" panose="020F0300000000000000" pitchFamily="34" charset="-127"/>
              </a:rPr>
              <a:t>coffee</a:t>
            </a:r>
          </a:p>
          <a:p>
            <a:endParaRPr lang="en-US" altLang="ko-KR" sz="1400" dirty="0">
              <a:solidFill>
                <a:schemeClr val="accent6">
                  <a:lumMod val="75000"/>
                </a:schemeClr>
              </a:solidFill>
              <a:latin typeface="Cafe24 Ssurround air OTF Light" panose="020F0300000000000000" pitchFamily="34" charset="-127"/>
              <a:ea typeface="Cafe24 Ssurround air OTF Light" panose="020F0300000000000000" pitchFamily="34" charset="-127"/>
            </a:endParaRPr>
          </a:p>
          <a:p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afe24 Ssurround air OTF Light" panose="020F0300000000000000" pitchFamily="34" charset="-127"/>
                <a:ea typeface="Cafe24 Ssurround air OTF Light" panose="020F0300000000000000" pitchFamily="34" charset="-127"/>
              </a:rPr>
              <a:t>simple coffee</a:t>
            </a:r>
            <a:endParaRPr lang="ko-KR" altLang="en-US" sz="1400" dirty="0">
              <a:solidFill>
                <a:schemeClr val="accent6">
                  <a:lumMod val="75000"/>
                </a:schemeClr>
              </a:solidFill>
              <a:latin typeface="Cafe24 Ssurround air OTF Light" panose="020F0300000000000000" pitchFamily="34" charset="-127"/>
              <a:ea typeface="Cafe24 Ssurround air OTF Light" panose="020F0300000000000000" pitchFamily="34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653E603-B51A-472C-8E43-012A0903793B}"/>
              </a:ext>
            </a:extLst>
          </p:cNvPr>
          <p:cNvSpPr txBox="1"/>
          <p:nvPr/>
        </p:nvSpPr>
        <p:spPr>
          <a:xfrm>
            <a:off x="10156148" y="2334203"/>
            <a:ext cx="1321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6">
                    <a:lumMod val="75000"/>
                  </a:schemeClr>
                </a:solidFill>
                <a:latin typeface="Cafe24 Ssurround air OTF Light" panose="020F0300000000000000" pitchFamily="34" charset="-127"/>
                <a:ea typeface="Cafe24 Ssurround air OTF Light" panose="020F0300000000000000" pitchFamily="34" charset="-127"/>
              </a:rPr>
              <a:t>coffee class</a:t>
            </a:r>
            <a:endParaRPr lang="ko-KR" altLang="en-US" sz="1400" dirty="0">
              <a:solidFill>
                <a:schemeClr val="accent6">
                  <a:lumMod val="75000"/>
                </a:schemeClr>
              </a:solidFill>
              <a:latin typeface="Cafe24 Ssurround air OTF Light" panose="020F0300000000000000" pitchFamily="34" charset="-127"/>
              <a:ea typeface="Cafe24 Ssurround air OTF Light" panose="020F0300000000000000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C71D2F6-2E91-4291-A0E3-FDA4F06459DC}"/>
              </a:ext>
            </a:extLst>
          </p:cNvPr>
          <p:cNvSpPr txBox="1"/>
          <p:nvPr/>
        </p:nvSpPr>
        <p:spPr>
          <a:xfrm>
            <a:off x="7920812" y="4755240"/>
            <a:ext cx="32239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</a:rPr>
              <a:t>① 홈페이지의 전문성을 대표하는 </a:t>
            </a:r>
            <a:endParaRPr lang="en-US" altLang="ko-KR" sz="1600" dirty="0">
              <a:solidFill>
                <a:schemeClr val="bg1"/>
              </a:solidFill>
            </a:endParaRPr>
          </a:p>
          <a:p>
            <a:r>
              <a:rPr lang="en-US" altLang="ko-KR" sz="1600" dirty="0">
                <a:solidFill>
                  <a:schemeClr val="bg1"/>
                </a:solidFill>
              </a:rPr>
              <a:t>       Coffee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en-US" altLang="ko-KR" sz="1600" dirty="0">
                <a:solidFill>
                  <a:schemeClr val="bg1"/>
                </a:solidFill>
              </a:rPr>
              <a:t>letter, coffee class</a:t>
            </a:r>
            <a:r>
              <a:rPr lang="ko-KR" altLang="en-US" sz="1600" dirty="0">
                <a:solidFill>
                  <a:schemeClr val="bg1"/>
                </a:solidFill>
              </a:rPr>
              <a:t> 추가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4E611EE5-B34F-4BBA-A433-02444A94724F}"/>
              </a:ext>
            </a:extLst>
          </p:cNvPr>
          <p:cNvSpPr txBox="1"/>
          <p:nvPr/>
        </p:nvSpPr>
        <p:spPr>
          <a:xfrm>
            <a:off x="7920812" y="5386466"/>
            <a:ext cx="38010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bg1"/>
                </a:solidFill>
              </a:rPr>
              <a:t>② 정기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배송 소 메뉴 분류로 정보력 향상 </a:t>
            </a:r>
          </a:p>
        </p:txBody>
      </p:sp>
    </p:spTree>
    <p:extLst>
      <p:ext uri="{BB962C8B-B14F-4D97-AF65-F5344CB8AC3E}">
        <p14:creationId xmlns:p14="http://schemas.microsoft.com/office/powerpoint/2010/main" val="1018737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3D35517C-3AC0-43E5-8FF0-754514899F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1665" y="4269188"/>
            <a:ext cx="1600200" cy="16002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6BDB403-FA89-44A3-9780-47FB69CD4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디자인 시안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380222-4DF8-4746-81DD-93EAD402ED3A}"/>
              </a:ext>
            </a:extLst>
          </p:cNvPr>
          <p:cNvSpPr txBox="1"/>
          <p:nvPr/>
        </p:nvSpPr>
        <p:spPr>
          <a:xfrm>
            <a:off x="4492030" y="955032"/>
            <a:ext cx="2334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디자인 컨셉</a:t>
            </a:r>
            <a:endParaRPr lang="en-US" altLang="ko-KR" b="1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E1A10036-D68C-47C4-86F3-F90A4441C9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1082" y="2503467"/>
            <a:ext cx="4461365" cy="162231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18DBF84F-B0AF-408A-833E-777A4BCCCB5B}"/>
              </a:ext>
            </a:extLst>
          </p:cNvPr>
          <p:cNvSpPr txBox="1"/>
          <p:nvPr/>
        </p:nvSpPr>
        <p:spPr>
          <a:xfrm>
            <a:off x="4515222" y="2886916"/>
            <a:ext cx="392392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컬러체계</a:t>
            </a:r>
            <a:endParaRPr lang="en-US" altLang="ko-KR" b="1" dirty="0"/>
          </a:p>
          <a:p>
            <a:r>
              <a:rPr lang="ko-KR" altLang="en-US" sz="1500" dirty="0"/>
              <a:t>갈색 계열을 사용해 차분한 느낌</a:t>
            </a:r>
            <a:r>
              <a:rPr lang="en-US" altLang="ko-KR" sz="1500" dirty="0"/>
              <a:t>,</a:t>
            </a:r>
          </a:p>
          <a:p>
            <a:r>
              <a:rPr lang="ko-KR" altLang="en-US" sz="1500" dirty="0"/>
              <a:t>커피를 연상시키는 색상</a:t>
            </a:r>
            <a:r>
              <a:rPr lang="en-US" altLang="ko-KR" sz="1500" dirty="0"/>
              <a:t>,</a:t>
            </a:r>
          </a:p>
          <a:p>
            <a:r>
              <a:rPr lang="ko-KR" altLang="en-US" sz="1500" dirty="0"/>
              <a:t>안정적인 감각을 유도하였습니다</a:t>
            </a:r>
            <a:r>
              <a:rPr lang="en-US" altLang="ko-KR" sz="1500" dirty="0"/>
              <a:t>.</a:t>
            </a:r>
            <a:endParaRPr lang="ko-KR" altLang="en-US" sz="15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AA8F68B-E0A5-4DDF-919E-50F9EF402423}"/>
              </a:ext>
            </a:extLst>
          </p:cNvPr>
          <p:cNvSpPr txBox="1"/>
          <p:nvPr/>
        </p:nvSpPr>
        <p:spPr>
          <a:xfrm>
            <a:off x="4586474" y="4694350"/>
            <a:ext cx="3923927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드로잉 일러스트</a:t>
            </a:r>
            <a:endParaRPr lang="en-US" altLang="ko-KR" b="1" dirty="0"/>
          </a:p>
          <a:p>
            <a:r>
              <a:rPr lang="ko-KR" altLang="en-US" sz="1500" dirty="0" err="1"/>
              <a:t>로우키의</a:t>
            </a:r>
            <a:r>
              <a:rPr lang="ko-KR" altLang="en-US" sz="1500" dirty="0"/>
              <a:t> 정성</a:t>
            </a:r>
            <a:r>
              <a:rPr lang="en-US" altLang="ko-KR" sz="1500" dirty="0"/>
              <a:t>, </a:t>
            </a:r>
            <a:r>
              <a:rPr lang="ko-KR" altLang="en-US" sz="1500" dirty="0"/>
              <a:t>섬세</a:t>
            </a:r>
            <a:r>
              <a:rPr lang="en-US" altLang="ko-KR" sz="1500" dirty="0"/>
              <a:t>, </a:t>
            </a:r>
            <a:r>
              <a:rPr lang="ko-KR" altLang="en-US" sz="1500" dirty="0"/>
              <a:t>진심</a:t>
            </a:r>
            <a:r>
              <a:rPr lang="en-US" altLang="ko-KR" sz="1500" dirty="0"/>
              <a:t>, </a:t>
            </a:r>
            <a:r>
              <a:rPr lang="ko-KR" altLang="en-US" sz="1500" dirty="0"/>
              <a:t>편안이라는 키워드에 맞게 드로잉 일러스트를 제작하여</a:t>
            </a:r>
            <a:endParaRPr lang="en-US" altLang="ko-KR" sz="1500" dirty="0"/>
          </a:p>
          <a:p>
            <a:r>
              <a:rPr lang="ko-KR" altLang="en-US" sz="1500" dirty="0"/>
              <a:t>손으로 하나하나 이어지는 정성을</a:t>
            </a:r>
            <a:endParaRPr lang="en-US" altLang="ko-KR" sz="1500" dirty="0"/>
          </a:p>
          <a:p>
            <a:r>
              <a:rPr lang="ko-KR" altLang="en-US" sz="1500" dirty="0"/>
              <a:t>디자인적으로 나타내려 노력하였습니다</a:t>
            </a:r>
            <a:r>
              <a:rPr lang="en-US" altLang="ko-KR" sz="1500" dirty="0"/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BA4CE57-EF3C-4FD0-8378-10576605F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2337" y="870988"/>
            <a:ext cx="1249127" cy="153194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0008FD1-943A-4514-A2DC-79A3FD476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66595" y="988612"/>
            <a:ext cx="1932062" cy="12138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E44784E-1638-41DF-BD03-D0D155D0B607}"/>
              </a:ext>
            </a:extLst>
          </p:cNvPr>
          <p:cNvSpPr txBox="1"/>
          <p:nvPr/>
        </p:nvSpPr>
        <p:spPr>
          <a:xfrm>
            <a:off x="4492030" y="1258181"/>
            <a:ext cx="294748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손 편지</a:t>
            </a:r>
            <a:r>
              <a:rPr lang="en-US" altLang="ko-KR" sz="1500" dirty="0"/>
              <a:t>, </a:t>
            </a:r>
            <a:r>
              <a:rPr lang="ko-KR" altLang="en-US" sz="1500" dirty="0"/>
              <a:t>손 그림</a:t>
            </a:r>
            <a:r>
              <a:rPr lang="en-US" altLang="ko-KR" sz="1500" dirty="0"/>
              <a:t>, </a:t>
            </a:r>
            <a:r>
              <a:rPr lang="ko-KR" altLang="en-US" sz="1500" dirty="0"/>
              <a:t>연필</a:t>
            </a:r>
            <a:r>
              <a:rPr lang="en-US" altLang="ko-KR" sz="1500" dirty="0"/>
              <a:t>,</a:t>
            </a:r>
            <a:r>
              <a:rPr lang="ko-KR" altLang="en-US" sz="1500" dirty="0"/>
              <a:t>종이 느낌의</a:t>
            </a:r>
            <a:r>
              <a:rPr lang="en-US" altLang="ko-KR" sz="1500" dirty="0"/>
              <a:t> </a:t>
            </a:r>
            <a:r>
              <a:rPr lang="ko-KR" altLang="en-US" sz="1500" dirty="0"/>
              <a:t>따뜻하고 부드러운 이미지를 유도하였습니다</a:t>
            </a:r>
            <a:r>
              <a:rPr lang="en-US" altLang="ko-KR" sz="1500" dirty="0"/>
              <a:t>.</a:t>
            </a:r>
            <a:endParaRPr lang="ko-KR" altLang="en-US" sz="1500" dirty="0"/>
          </a:p>
        </p:txBody>
      </p:sp>
    </p:spTree>
    <p:extLst>
      <p:ext uri="{BB962C8B-B14F-4D97-AF65-F5344CB8AC3E}">
        <p14:creationId xmlns:p14="http://schemas.microsoft.com/office/powerpoint/2010/main" val="3905886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BDB403-FA89-44A3-9780-47FB69CD4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 설계</a:t>
            </a:r>
            <a:br>
              <a:rPr lang="en-US" altLang="ko-KR" dirty="0"/>
            </a:br>
            <a:r>
              <a:rPr lang="ko-KR" altLang="en-US" sz="3000" dirty="0"/>
              <a:t>와이어프레임</a:t>
            </a:r>
          </a:p>
        </p:txBody>
      </p:sp>
      <p:pic>
        <p:nvPicPr>
          <p:cNvPr id="13" name="내용 개체 틀 12">
            <a:extLst>
              <a:ext uri="{FF2B5EF4-FFF2-40B4-BE49-F238E27FC236}">
                <a16:creationId xmlns:a16="http://schemas.microsoft.com/office/drawing/2014/main" id="{A9021A0A-5075-4FA0-8CD3-754F97BB8B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65855" y="322069"/>
            <a:ext cx="2559751" cy="6204717"/>
          </a:xfr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83BA971C-D803-48F8-A301-5B61AEE78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290" y="322069"/>
            <a:ext cx="2829032" cy="6204717"/>
          </a:xfrm>
          <a:prstGeom prst="rect">
            <a:avLst/>
          </a:prstGeom>
        </p:spPr>
      </p:pic>
      <p:sp>
        <p:nvSpPr>
          <p:cNvPr id="8" name="화살표: 오른쪽 7">
            <a:extLst>
              <a:ext uri="{FF2B5EF4-FFF2-40B4-BE49-F238E27FC236}">
                <a16:creationId xmlns:a16="http://schemas.microsoft.com/office/drawing/2014/main" id="{0276131B-CCE1-4358-AE9F-71DF064B4C78}"/>
              </a:ext>
            </a:extLst>
          </p:cNvPr>
          <p:cNvSpPr/>
          <p:nvPr/>
        </p:nvSpPr>
        <p:spPr>
          <a:xfrm>
            <a:off x="9256590" y="3098630"/>
            <a:ext cx="212553" cy="420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1DBA6DA-7C41-4595-B3E1-972FDDB83E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11132" y="1475056"/>
            <a:ext cx="2210205" cy="1160357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AEE61E5-C412-4AFB-A56E-F0E63EBA6F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1133" y="2687175"/>
            <a:ext cx="2210205" cy="124324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C2F7A39-72AF-4489-B607-622564188A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00127" y="3982177"/>
            <a:ext cx="2210205" cy="124324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A3CFE08-E24A-4362-8D2C-00EDDDF7F9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511133" y="5276515"/>
            <a:ext cx="2210205" cy="1243240"/>
          </a:xfrm>
          <a:prstGeom prst="rect">
            <a:avLst/>
          </a:prstGeom>
        </p:spPr>
      </p:pic>
      <p:pic>
        <p:nvPicPr>
          <p:cNvPr id="14" name="내용 개체 틀 4">
            <a:extLst>
              <a:ext uri="{FF2B5EF4-FFF2-40B4-BE49-F238E27FC236}">
                <a16:creationId xmlns:a16="http://schemas.microsoft.com/office/drawing/2014/main" id="{0DC2A693-C984-44EC-AAAF-2BF0BDF5A3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500127" y="278182"/>
            <a:ext cx="2210205" cy="1196874"/>
          </a:xfrm>
          <a:prstGeom prst="rect">
            <a:avLst/>
          </a:prstGeom>
        </p:spPr>
      </p:pic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99E6D558-72D5-4062-A905-2CCC299EEE73}"/>
              </a:ext>
            </a:extLst>
          </p:cNvPr>
          <p:cNvSpPr/>
          <p:nvPr/>
        </p:nvSpPr>
        <p:spPr>
          <a:xfrm>
            <a:off x="6360312" y="3097641"/>
            <a:ext cx="212553" cy="4203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2439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C081B-6D77-4237-B617-9D918994B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화면구현 </a:t>
            </a:r>
            <a:r>
              <a:rPr lang="en-US" altLang="ko-KR" dirty="0" err="1"/>
              <a:t>url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970D93-FAA7-4D5B-A8F1-8A32C9A50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b="1" i="0" u="sng" dirty="0">
                <a:effectLst/>
                <a:latin typeface="-apple-system"/>
                <a:hlinkClick r:id="rId2"/>
              </a:rPr>
              <a:t>https://najeva49.github.io/lowkey/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6396248"/>
      </p:ext>
    </p:extLst>
  </p:cSld>
  <p:clrMapOvr>
    <a:masterClrMapping/>
  </p:clrMapOvr>
</p:sld>
</file>

<file path=ppt/theme/theme1.xml><?xml version="1.0" encoding="utf-8"?>
<a:theme xmlns:a="http://schemas.openxmlformats.org/drawingml/2006/main" name="틀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TM03457475[[fn=틀]]</Template>
  <TotalTime>570</TotalTime>
  <Words>148</Words>
  <Application>Microsoft Office PowerPoint</Application>
  <PresentationFormat>와이드스크린</PresentationFormat>
  <Paragraphs>53</Paragraphs>
  <Slides>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-apple-system</vt:lpstr>
      <vt:lpstr>Cafe24 Ssurround air OTF Light</vt:lpstr>
      <vt:lpstr>HY중고딕</vt:lpstr>
      <vt:lpstr>HY중고딕 </vt:lpstr>
      <vt:lpstr>맑은 고딕</vt:lpstr>
      <vt:lpstr>Corbel</vt:lpstr>
      <vt:lpstr>Wingdings 2</vt:lpstr>
      <vt:lpstr>틀</vt:lpstr>
      <vt:lpstr>프로젝트 완료 </vt:lpstr>
      <vt:lpstr>기획의도</vt:lpstr>
      <vt:lpstr>메뉴구성</vt:lpstr>
      <vt:lpstr>디자인 시안</vt:lpstr>
      <vt:lpstr>화면 설계 와이어프레임</vt:lpstr>
      <vt:lpstr>화면구현 url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프로젝트 완료</dc:title>
  <dc:creator>user</dc:creator>
  <cp:lastModifiedBy>user</cp:lastModifiedBy>
  <cp:revision>31</cp:revision>
  <dcterms:created xsi:type="dcterms:W3CDTF">2024-12-23T00:47:27Z</dcterms:created>
  <dcterms:modified xsi:type="dcterms:W3CDTF">2024-12-30T03:28:31Z</dcterms:modified>
</cp:coreProperties>
</file>

<file path=docProps/thumbnail.jpeg>
</file>